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7" r:id="rId3"/>
    <p:sldId id="257" r:id="rId4"/>
    <p:sldId id="258" r:id="rId5"/>
    <p:sldId id="262" r:id="rId6"/>
    <p:sldId id="264" r:id="rId7"/>
    <p:sldId id="260" r:id="rId8"/>
    <p:sldId id="261" r:id="rId9"/>
    <p:sldId id="268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32A65-23A0-48FA-BCD4-1BA545BE147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3B2AB-2552-4DE0-810F-4585D3A3182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English and maths is taught every morning. </a:t>
          </a:r>
          <a:endParaRPr lang="en-US"/>
        </a:p>
      </dgm:t>
    </dgm:pt>
    <dgm:pt modelId="{A34CA72C-567D-4293-9ADE-60461D526FBF}" type="parTrans" cxnId="{875E9CF9-CB9A-44BE-8D08-1FB7011B2EA4}">
      <dgm:prSet/>
      <dgm:spPr/>
      <dgm:t>
        <a:bodyPr/>
        <a:lstStyle/>
        <a:p>
          <a:endParaRPr lang="en-US"/>
        </a:p>
      </dgm:t>
    </dgm:pt>
    <dgm:pt modelId="{3CD3FDE2-2136-444D-B3DD-C13B04E9CB59}" type="sibTrans" cxnId="{875E9CF9-CB9A-44BE-8D08-1FB7011B2EA4}">
      <dgm:prSet/>
      <dgm:spPr/>
      <dgm:t>
        <a:bodyPr/>
        <a:lstStyle/>
        <a:p>
          <a:endParaRPr lang="en-US"/>
        </a:p>
      </dgm:t>
    </dgm:pt>
    <dgm:pt modelId="{88664B18-1B89-41BD-903E-152FF541C6B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The children will be taught by Mrs Reavis on a Thursday and Friday.</a:t>
          </a:r>
          <a:endParaRPr lang="en-US"/>
        </a:p>
      </dgm:t>
    </dgm:pt>
    <dgm:pt modelId="{3DBD6F38-79AB-4602-8D61-AD1C6448A735}" type="parTrans" cxnId="{0485F24A-4F08-4D55-8C7B-45DA29EB5A11}">
      <dgm:prSet/>
      <dgm:spPr/>
      <dgm:t>
        <a:bodyPr/>
        <a:lstStyle/>
        <a:p>
          <a:endParaRPr lang="en-US"/>
        </a:p>
      </dgm:t>
    </dgm:pt>
    <dgm:pt modelId="{2C2790EF-DE3B-4026-9536-26F68C2804E1}" type="sibTrans" cxnId="{0485F24A-4F08-4D55-8C7B-45DA29EB5A11}">
      <dgm:prSet/>
      <dgm:spPr/>
      <dgm:t>
        <a:bodyPr/>
        <a:lstStyle/>
        <a:p>
          <a:endParaRPr lang="en-US"/>
        </a:p>
      </dgm:t>
    </dgm:pt>
    <dgm:pt modelId="{25BE770F-9217-47F3-80C1-C617DA0D59E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Topic will change every three weeks – this half term we will be completing History (The Blitz) and DT (Savory pastry slice). </a:t>
          </a:r>
          <a:endParaRPr lang="en-US"/>
        </a:p>
      </dgm:t>
    </dgm:pt>
    <dgm:pt modelId="{89B0FEB5-308F-444A-A697-DE17D42F9097}" type="parTrans" cxnId="{8B2CEE92-6852-4074-B255-1022AD6FD7FC}">
      <dgm:prSet/>
      <dgm:spPr/>
      <dgm:t>
        <a:bodyPr/>
        <a:lstStyle/>
        <a:p>
          <a:endParaRPr lang="en-US"/>
        </a:p>
      </dgm:t>
    </dgm:pt>
    <dgm:pt modelId="{BEEF63E2-030B-4A65-8BFD-3E4A759675C2}" type="sibTrans" cxnId="{8B2CEE92-6852-4074-B255-1022AD6FD7FC}">
      <dgm:prSet/>
      <dgm:spPr/>
      <dgm:t>
        <a:bodyPr/>
        <a:lstStyle/>
        <a:p>
          <a:endParaRPr lang="en-US"/>
        </a:p>
      </dgm:t>
    </dgm:pt>
    <dgm:pt modelId="{5DD0656B-A292-4B03-955B-836FDB3E0F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We will be looking to start forest schools in Owl class later in the school year but will email you with details nearer the time. </a:t>
          </a:r>
          <a:endParaRPr lang="en-US"/>
        </a:p>
      </dgm:t>
    </dgm:pt>
    <dgm:pt modelId="{DB5DFB62-338D-4797-8678-EBAA1ED80410}" type="parTrans" cxnId="{A9C5C28C-C459-4B69-96A6-48E521477C8A}">
      <dgm:prSet/>
      <dgm:spPr/>
      <dgm:t>
        <a:bodyPr/>
        <a:lstStyle/>
        <a:p>
          <a:endParaRPr lang="en-US"/>
        </a:p>
      </dgm:t>
    </dgm:pt>
    <dgm:pt modelId="{4B42E386-D83B-4106-B11D-F81DB1B4893B}" type="sibTrans" cxnId="{A9C5C28C-C459-4B69-96A6-48E521477C8A}">
      <dgm:prSet/>
      <dgm:spPr/>
      <dgm:t>
        <a:bodyPr/>
        <a:lstStyle/>
        <a:p>
          <a:endParaRPr lang="en-US"/>
        </a:p>
      </dgm:t>
    </dgm:pt>
    <dgm:pt modelId="{6A20693B-AEF7-4987-B516-5EE1DF9E90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PE = Mondays    Music (Cornet) = Fridays </a:t>
          </a:r>
        </a:p>
      </dgm:t>
    </dgm:pt>
    <dgm:pt modelId="{C6ACFACA-310E-489E-9511-ED078F9CE957}" type="parTrans" cxnId="{7F83DFBA-806E-4FDF-95EB-A3B0E7561C19}">
      <dgm:prSet/>
      <dgm:spPr/>
      <dgm:t>
        <a:bodyPr/>
        <a:lstStyle/>
        <a:p>
          <a:endParaRPr lang="en-US"/>
        </a:p>
      </dgm:t>
    </dgm:pt>
    <dgm:pt modelId="{C4084B19-1F0F-4905-92EE-2A49A12CED60}" type="sibTrans" cxnId="{7F83DFBA-806E-4FDF-95EB-A3B0E7561C19}">
      <dgm:prSet/>
      <dgm:spPr/>
      <dgm:t>
        <a:bodyPr/>
        <a:lstStyle/>
        <a:p>
          <a:endParaRPr lang="en-US"/>
        </a:p>
      </dgm:t>
    </dgm:pt>
    <dgm:pt modelId="{3781D37E-2528-4E6B-ACBB-60EBB10CB894}" type="pres">
      <dgm:prSet presAssocID="{EF832A65-23A0-48FA-BCD4-1BA545BE1473}" presName="root" presStyleCnt="0">
        <dgm:presLayoutVars>
          <dgm:dir/>
          <dgm:resizeHandles val="exact"/>
        </dgm:presLayoutVars>
      </dgm:prSet>
      <dgm:spPr/>
    </dgm:pt>
    <dgm:pt modelId="{FA737A5A-9AF0-4A62-9FE0-6BE955DBE417}" type="pres">
      <dgm:prSet presAssocID="{9373B2AB-2552-4DE0-810F-4585D3A3182F}" presName="compNode" presStyleCnt="0"/>
      <dgm:spPr/>
    </dgm:pt>
    <dgm:pt modelId="{E56A5341-8470-4909-AE98-7E659950BFC0}" type="pres">
      <dgm:prSet presAssocID="{9373B2AB-2552-4DE0-810F-4585D3A3182F}" presName="iconBgRect" presStyleLbl="bgShp" presStyleIdx="0" presStyleCnt="5"/>
      <dgm:spPr/>
    </dgm:pt>
    <dgm:pt modelId="{D795BEC5-F071-4EA0-BABA-B23B7FDA1487}" type="pres">
      <dgm:prSet presAssocID="{9373B2AB-2552-4DE0-810F-4585D3A3182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58D195B0-E9C2-45AF-96A4-5733D6D72DF5}" type="pres">
      <dgm:prSet presAssocID="{9373B2AB-2552-4DE0-810F-4585D3A3182F}" presName="spaceRect" presStyleCnt="0"/>
      <dgm:spPr/>
    </dgm:pt>
    <dgm:pt modelId="{2734557C-CC22-4140-86BB-739EE716C8F3}" type="pres">
      <dgm:prSet presAssocID="{9373B2AB-2552-4DE0-810F-4585D3A3182F}" presName="textRect" presStyleLbl="revTx" presStyleIdx="0" presStyleCnt="5">
        <dgm:presLayoutVars>
          <dgm:chMax val="1"/>
          <dgm:chPref val="1"/>
        </dgm:presLayoutVars>
      </dgm:prSet>
      <dgm:spPr/>
    </dgm:pt>
    <dgm:pt modelId="{6CD7376C-979F-4EC1-81D5-299F97F45A3F}" type="pres">
      <dgm:prSet presAssocID="{3CD3FDE2-2136-444D-B3DD-C13B04E9CB59}" presName="sibTrans" presStyleCnt="0"/>
      <dgm:spPr/>
    </dgm:pt>
    <dgm:pt modelId="{1D9881E2-104F-4491-ABC6-F5D2CEE27B17}" type="pres">
      <dgm:prSet presAssocID="{88664B18-1B89-41BD-903E-152FF541C6BC}" presName="compNode" presStyleCnt="0"/>
      <dgm:spPr/>
    </dgm:pt>
    <dgm:pt modelId="{D84682AC-4E8D-4FEC-90B3-4E32DA86A614}" type="pres">
      <dgm:prSet presAssocID="{88664B18-1B89-41BD-903E-152FF541C6BC}" presName="iconBgRect" presStyleLbl="bgShp" presStyleIdx="1" presStyleCnt="5"/>
      <dgm:spPr/>
    </dgm:pt>
    <dgm:pt modelId="{6794621C-019B-43DC-A4F2-331750D70A72}" type="pres">
      <dgm:prSet presAssocID="{88664B18-1B89-41BD-903E-152FF541C6B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 with Balloon"/>
        </a:ext>
      </dgm:extLst>
    </dgm:pt>
    <dgm:pt modelId="{9E9F80B7-CA24-4B2E-A4DA-FA2D49396390}" type="pres">
      <dgm:prSet presAssocID="{88664B18-1B89-41BD-903E-152FF541C6BC}" presName="spaceRect" presStyleCnt="0"/>
      <dgm:spPr/>
    </dgm:pt>
    <dgm:pt modelId="{84250816-91CA-4EEA-B3F8-CB0482E776EF}" type="pres">
      <dgm:prSet presAssocID="{88664B18-1B89-41BD-903E-152FF541C6BC}" presName="textRect" presStyleLbl="revTx" presStyleIdx="1" presStyleCnt="5">
        <dgm:presLayoutVars>
          <dgm:chMax val="1"/>
          <dgm:chPref val="1"/>
        </dgm:presLayoutVars>
      </dgm:prSet>
      <dgm:spPr/>
    </dgm:pt>
    <dgm:pt modelId="{6329B386-4FCE-4D29-8E91-86FBD4E094A0}" type="pres">
      <dgm:prSet presAssocID="{2C2790EF-DE3B-4026-9536-26F68C2804E1}" presName="sibTrans" presStyleCnt="0"/>
      <dgm:spPr/>
    </dgm:pt>
    <dgm:pt modelId="{2F2FF036-3A38-42EF-8B37-99BE2ACE4E09}" type="pres">
      <dgm:prSet presAssocID="{25BE770F-9217-47F3-80C1-C617DA0D59E2}" presName="compNode" presStyleCnt="0"/>
      <dgm:spPr/>
    </dgm:pt>
    <dgm:pt modelId="{3658AEB9-F61B-4D4B-8C1C-B398DEC50561}" type="pres">
      <dgm:prSet presAssocID="{25BE770F-9217-47F3-80C1-C617DA0D59E2}" presName="iconBgRect" presStyleLbl="bgShp" presStyleIdx="2" presStyleCnt="5"/>
      <dgm:spPr/>
    </dgm:pt>
    <dgm:pt modelId="{A550166B-5FF7-47DF-ADDA-75129E97C2D7}" type="pres">
      <dgm:prSet presAssocID="{25BE770F-9217-47F3-80C1-C617DA0D59E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rkey"/>
        </a:ext>
      </dgm:extLst>
    </dgm:pt>
    <dgm:pt modelId="{F54B352F-62F0-4FFE-8B34-26769E1C5848}" type="pres">
      <dgm:prSet presAssocID="{25BE770F-9217-47F3-80C1-C617DA0D59E2}" presName="spaceRect" presStyleCnt="0"/>
      <dgm:spPr/>
    </dgm:pt>
    <dgm:pt modelId="{51573EFF-78F7-42D9-B82A-8E8AA120A92D}" type="pres">
      <dgm:prSet presAssocID="{25BE770F-9217-47F3-80C1-C617DA0D59E2}" presName="textRect" presStyleLbl="revTx" presStyleIdx="2" presStyleCnt="5">
        <dgm:presLayoutVars>
          <dgm:chMax val="1"/>
          <dgm:chPref val="1"/>
        </dgm:presLayoutVars>
      </dgm:prSet>
      <dgm:spPr/>
    </dgm:pt>
    <dgm:pt modelId="{97E77BE2-D824-43A8-B396-4F58BFF015BB}" type="pres">
      <dgm:prSet presAssocID="{BEEF63E2-030B-4A65-8BFD-3E4A759675C2}" presName="sibTrans" presStyleCnt="0"/>
      <dgm:spPr/>
    </dgm:pt>
    <dgm:pt modelId="{1F156D08-DBFA-4CC9-9C29-F8C4750043F4}" type="pres">
      <dgm:prSet presAssocID="{5DD0656B-A292-4B03-955B-836FDB3E0FBF}" presName="compNode" presStyleCnt="0"/>
      <dgm:spPr/>
    </dgm:pt>
    <dgm:pt modelId="{A15671D2-A4A8-4E8A-BBB4-E8BE519473EC}" type="pres">
      <dgm:prSet presAssocID="{5DD0656B-A292-4B03-955B-836FDB3E0FBF}" presName="iconBgRect" presStyleLbl="bgShp" presStyleIdx="3" presStyleCnt="5"/>
      <dgm:spPr/>
    </dgm:pt>
    <dgm:pt modelId="{33541BDB-9616-4E80-8B16-685079D03FE3}" type="pres">
      <dgm:prSet presAssocID="{5DD0656B-A292-4B03-955B-836FDB3E0FB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7420189D-0530-4565-A08D-D9FBD3D91E6A}" type="pres">
      <dgm:prSet presAssocID="{5DD0656B-A292-4B03-955B-836FDB3E0FBF}" presName="spaceRect" presStyleCnt="0"/>
      <dgm:spPr/>
    </dgm:pt>
    <dgm:pt modelId="{C9798B2E-D9A2-4320-BC81-8C9ACCD19371}" type="pres">
      <dgm:prSet presAssocID="{5DD0656B-A292-4B03-955B-836FDB3E0FBF}" presName="textRect" presStyleLbl="revTx" presStyleIdx="3" presStyleCnt="5">
        <dgm:presLayoutVars>
          <dgm:chMax val="1"/>
          <dgm:chPref val="1"/>
        </dgm:presLayoutVars>
      </dgm:prSet>
      <dgm:spPr/>
    </dgm:pt>
    <dgm:pt modelId="{8E584A70-7C45-411B-934B-BD69C1F24C4E}" type="pres">
      <dgm:prSet presAssocID="{4B42E386-D83B-4106-B11D-F81DB1B4893B}" presName="sibTrans" presStyleCnt="0"/>
      <dgm:spPr/>
    </dgm:pt>
    <dgm:pt modelId="{9CDAE0CF-C2A7-49A0-B84F-110444BE9C24}" type="pres">
      <dgm:prSet presAssocID="{6A20693B-AEF7-4987-B516-5EE1DF9E903E}" presName="compNode" presStyleCnt="0"/>
      <dgm:spPr/>
    </dgm:pt>
    <dgm:pt modelId="{E6DF7FC4-1E35-487F-B0DD-E9FD4B12D8BD}" type="pres">
      <dgm:prSet presAssocID="{6A20693B-AEF7-4987-B516-5EE1DF9E903E}" presName="iconBgRect" presStyleLbl="bgShp" presStyleIdx="4" presStyleCnt="5"/>
      <dgm:spPr/>
    </dgm:pt>
    <dgm:pt modelId="{35051DD0-645A-4BEC-B426-A5057A28FB98}" type="pres">
      <dgm:prSet presAssocID="{6A20693B-AEF7-4987-B516-5EE1DF9E903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E25F1328-EA27-4F5B-948C-9252CFBCA860}" type="pres">
      <dgm:prSet presAssocID="{6A20693B-AEF7-4987-B516-5EE1DF9E903E}" presName="spaceRect" presStyleCnt="0"/>
      <dgm:spPr/>
    </dgm:pt>
    <dgm:pt modelId="{64425F96-68A3-4A13-AE49-507C411EF7A5}" type="pres">
      <dgm:prSet presAssocID="{6A20693B-AEF7-4987-B516-5EE1DF9E903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E8F322C-1217-4B30-BBBE-2432BB7D3E75}" type="presOf" srcId="{25BE770F-9217-47F3-80C1-C617DA0D59E2}" destId="{51573EFF-78F7-42D9-B82A-8E8AA120A92D}" srcOrd="0" destOrd="0" presId="urn:microsoft.com/office/officeart/2018/5/layout/IconCircleLabelList"/>
    <dgm:cxn modelId="{0F111B44-B87E-4717-805B-1E44C17A51B6}" type="presOf" srcId="{88664B18-1B89-41BD-903E-152FF541C6BC}" destId="{84250816-91CA-4EEA-B3F8-CB0482E776EF}" srcOrd="0" destOrd="0" presId="urn:microsoft.com/office/officeart/2018/5/layout/IconCircleLabelList"/>
    <dgm:cxn modelId="{0485F24A-4F08-4D55-8C7B-45DA29EB5A11}" srcId="{EF832A65-23A0-48FA-BCD4-1BA545BE1473}" destId="{88664B18-1B89-41BD-903E-152FF541C6BC}" srcOrd="1" destOrd="0" parTransId="{3DBD6F38-79AB-4602-8D61-AD1C6448A735}" sibTransId="{2C2790EF-DE3B-4026-9536-26F68C2804E1}"/>
    <dgm:cxn modelId="{A9C5C28C-C459-4B69-96A6-48E521477C8A}" srcId="{EF832A65-23A0-48FA-BCD4-1BA545BE1473}" destId="{5DD0656B-A292-4B03-955B-836FDB3E0FBF}" srcOrd="3" destOrd="0" parTransId="{DB5DFB62-338D-4797-8678-EBAA1ED80410}" sibTransId="{4B42E386-D83B-4106-B11D-F81DB1B4893B}"/>
    <dgm:cxn modelId="{8B2CEE92-6852-4074-B255-1022AD6FD7FC}" srcId="{EF832A65-23A0-48FA-BCD4-1BA545BE1473}" destId="{25BE770F-9217-47F3-80C1-C617DA0D59E2}" srcOrd="2" destOrd="0" parTransId="{89B0FEB5-308F-444A-A697-DE17D42F9097}" sibTransId="{BEEF63E2-030B-4A65-8BFD-3E4A759675C2}"/>
    <dgm:cxn modelId="{53B4A794-8EA2-42E7-8CAE-C214CFF88FE0}" type="presOf" srcId="{EF832A65-23A0-48FA-BCD4-1BA545BE1473}" destId="{3781D37E-2528-4E6B-ACBB-60EBB10CB894}" srcOrd="0" destOrd="0" presId="urn:microsoft.com/office/officeart/2018/5/layout/IconCircleLabelList"/>
    <dgm:cxn modelId="{59D24397-B3D8-495D-BFF2-1E72AF5220F3}" type="presOf" srcId="{5DD0656B-A292-4B03-955B-836FDB3E0FBF}" destId="{C9798B2E-D9A2-4320-BC81-8C9ACCD19371}" srcOrd="0" destOrd="0" presId="urn:microsoft.com/office/officeart/2018/5/layout/IconCircleLabelList"/>
    <dgm:cxn modelId="{CAEA8AAE-9BE8-4BA1-99EC-C5CB16554A2F}" type="presOf" srcId="{9373B2AB-2552-4DE0-810F-4585D3A3182F}" destId="{2734557C-CC22-4140-86BB-739EE716C8F3}" srcOrd="0" destOrd="0" presId="urn:microsoft.com/office/officeart/2018/5/layout/IconCircleLabelList"/>
    <dgm:cxn modelId="{7F83DFBA-806E-4FDF-95EB-A3B0E7561C19}" srcId="{EF832A65-23A0-48FA-BCD4-1BA545BE1473}" destId="{6A20693B-AEF7-4987-B516-5EE1DF9E903E}" srcOrd="4" destOrd="0" parTransId="{C6ACFACA-310E-489E-9511-ED078F9CE957}" sibTransId="{C4084B19-1F0F-4905-92EE-2A49A12CED60}"/>
    <dgm:cxn modelId="{875E9CF9-CB9A-44BE-8D08-1FB7011B2EA4}" srcId="{EF832A65-23A0-48FA-BCD4-1BA545BE1473}" destId="{9373B2AB-2552-4DE0-810F-4585D3A3182F}" srcOrd="0" destOrd="0" parTransId="{A34CA72C-567D-4293-9ADE-60461D526FBF}" sibTransId="{3CD3FDE2-2136-444D-B3DD-C13B04E9CB59}"/>
    <dgm:cxn modelId="{7CA19CFE-20C5-48A7-A9E5-DD024FE43903}" type="presOf" srcId="{6A20693B-AEF7-4987-B516-5EE1DF9E903E}" destId="{64425F96-68A3-4A13-AE49-507C411EF7A5}" srcOrd="0" destOrd="0" presId="urn:microsoft.com/office/officeart/2018/5/layout/IconCircleLabelList"/>
    <dgm:cxn modelId="{7BB28DF2-6E24-4563-885B-6E87D13627CD}" type="presParOf" srcId="{3781D37E-2528-4E6B-ACBB-60EBB10CB894}" destId="{FA737A5A-9AF0-4A62-9FE0-6BE955DBE417}" srcOrd="0" destOrd="0" presId="urn:microsoft.com/office/officeart/2018/5/layout/IconCircleLabelList"/>
    <dgm:cxn modelId="{F0E448F5-B7E7-427D-9422-F076A7EFBF54}" type="presParOf" srcId="{FA737A5A-9AF0-4A62-9FE0-6BE955DBE417}" destId="{E56A5341-8470-4909-AE98-7E659950BFC0}" srcOrd="0" destOrd="0" presId="urn:microsoft.com/office/officeart/2018/5/layout/IconCircleLabelList"/>
    <dgm:cxn modelId="{FAEAEB04-DB51-4FC5-96F8-183CF2DDFF4B}" type="presParOf" srcId="{FA737A5A-9AF0-4A62-9FE0-6BE955DBE417}" destId="{D795BEC5-F071-4EA0-BABA-B23B7FDA1487}" srcOrd="1" destOrd="0" presId="urn:microsoft.com/office/officeart/2018/5/layout/IconCircleLabelList"/>
    <dgm:cxn modelId="{68F5971A-0D87-45D0-9149-599F31ED64A9}" type="presParOf" srcId="{FA737A5A-9AF0-4A62-9FE0-6BE955DBE417}" destId="{58D195B0-E9C2-45AF-96A4-5733D6D72DF5}" srcOrd="2" destOrd="0" presId="urn:microsoft.com/office/officeart/2018/5/layout/IconCircleLabelList"/>
    <dgm:cxn modelId="{540F6BB0-02E9-4C01-A6A1-CBF783D78C4A}" type="presParOf" srcId="{FA737A5A-9AF0-4A62-9FE0-6BE955DBE417}" destId="{2734557C-CC22-4140-86BB-739EE716C8F3}" srcOrd="3" destOrd="0" presId="urn:microsoft.com/office/officeart/2018/5/layout/IconCircleLabelList"/>
    <dgm:cxn modelId="{FFCD1154-3075-4EA9-B594-FC75643E0C4F}" type="presParOf" srcId="{3781D37E-2528-4E6B-ACBB-60EBB10CB894}" destId="{6CD7376C-979F-4EC1-81D5-299F97F45A3F}" srcOrd="1" destOrd="0" presId="urn:microsoft.com/office/officeart/2018/5/layout/IconCircleLabelList"/>
    <dgm:cxn modelId="{4CFB38F4-1636-497D-A507-C278E3CBFAFA}" type="presParOf" srcId="{3781D37E-2528-4E6B-ACBB-60EBB10CB894}" destId="{1D9881E2-104F-4491-ABC6-F5D2CEE27B17}" srcOrd="2" destOrd="0" presId="urn:microsoft.com/office/officeart/2018/5/layout/IconCircleLabelList"/>
    <dgm:cxn modelId="{26627292-06CF-4BD0-8706-690AFE71A2FE}" type="presParOf" srcId="{1D9881E2-104F-4491-ABC6-F5D2CEE27B17}" destId="{D84682AC-4E8D-4FEC-90B3-4E32DA86A614}" srcOrd="0" destOrd="0" presId="urn:microsoft.com/office/officeart/2018/5/layout/IconCircleLabelList"/>
    <dgm:cxn modelId="{A224231F-5E29-4C13-A833-2E26DAD943C9}" type="presParOf" srcId="{1D9881E2-104F-4491-ABC6-F5D2CEE27B17}" destId="{6794621C-019B-43DC-A4F2-331750D70A72}" srcOrd="1" destOrd="0" presId="urn:microsoft.com/office/officeart/2018/5/layout/IconCircleLabelList"/>
    <dgm:cxn modelId="{84E2F035-D718-4678-BC20-228DDD7F2719}" type="presParOf" srcId="{1D9881E2-104F-4491-ABC6-F5D2CEE27B17}" destId="{9E9F80B7-CA24-4B2E-A4DA-FA2D49396390}" srcOrd="2" destOrd="0" presId="urn:microsoft.com/office/officeart/2018/5/layout/IconCircleLabelList"/>
    <dgm:cxn modelId="{4143A1A5-2B9F-41DC-9CC6-0D54813F237D}" type="presParOf" srcId="{1D9881E2-104F-4491-ABC6-F5D2CEE27B17}" destId="{84250816-91CA-4EEA-B3F8-CB0482E776EF}" srcOrd="3" destOrd="0" presId="urn:microsoft.com/office/officeart/2018/5/layout/IconCircleLabelList"/>
    <dgm:cxn modelId="{6F23AFBA-C18B-4EBB-B541-68E88B8BF7BE}" type="presParOf" srcId="{3781D37E-2528-4E6B-ACBB-60EBB10CB894}" destId="{6329B386-4FCE-4D29-8E91-86FBD4E094A0}" srcOrd="3" destOrd="0" presId="urn:microsoft.com/office/officeart/2018/5/layout/IconCircleLabelList"/>
    <dgm:cxn modelId="{A314B2BE-BF19-4BCF-8834-7532AE697A89}" type="presParOf" srcId="{3781D37E-2528-4E6B-ACBB-60EBB10CB894}" destId="{2F2FF036-3A38-42EF-8B37-99BE2ACE4E09}" srcOrd="4" destOrd="0" presId="urn:microsoft.com/office/officeart/2018/5/layout/IconCircleLabelList"/>
    <dgm:cxn modelId="{386D1D96-B87B-49A4-A685-51A7221C7A4A}" type="presParOf" srcId="{2F2FF036-3A38-42EF-8B37-99BE2ACE4E09}" destId="{3658AEB9-F61B-4D4B-8C1C-B398DEC50561}" srcOrd="0" destOrd="0" presId="urn:microsoft.com/office/officeart/2018/5/layout/IconCircleLabelList"/>
    <dgm:cxn modelId="{B630A12F-F2C7-4A6C-BE92-F0041F3ECE11}" type="presParOf" srcId="{2F2FF036-3A38-42EF-8B37-99BE2ACE4E09}" destId="{A550166B-5FF7-47DF-ADDA-75129E97C2D7}" srcOrd="1" destOrd="0" presId="urn:microsoft.com/office/officeart/2018/5/layout/IconCircleLabelList"/>
    <dgm:cxn modelId="{71FBEC0F-10BE-4A2A-833F-D4600DA3916C}" type="presParOf" srcId="{2F2FF036-3A38-42EF-8B37-99BE2ACE4E09}" destId="{F54B352F-62F0-4FFE-8B34-26769E1C5848}" srcOrd="2" destOrd="0" presId="urn:microsoft.com/office/officeart/2018/5/layout/IconCircleLabelList"/>
    <dgm:cxn modelId="{3AD6DC6F-B493-4F57-A685-102C9A7CC71E}" type="presParOf" srcId="{2F2FF036-3A38-42EF-8B37-99BE2ACE4E09}" destId="{51573EFF-78F7-42D9-B82A-8E8AA120A92D}" srcOrd="3" destOrd="0" presId="urn:microsoft.com/office/officeart/2018/5/layout/IconCircleLabelList"/>
    <dgm:cxn modelId="{54505053-A6E6-4E80-96D8-EBCA30395550}" type="presParOf" srcId="{3781D37E-2528-4E6B-ACBB-60EBB10CB894}" destId="{97E77BE2-D824-43A8-B396-4F58BFF015BB}" srcOrd="5" destOrd="0" presId="urn:microsoft.com/office/officeart/2018/5/layout/IconCircleLabelList"/>
    <dgm:cxn modelId="{25908E4B-064E-46FE-BE84-E18754D31CE4}" type="presParOf" srcId="{3781D37E-2528-4E6B-ACBB-60EBB10CB894}" destId="{1F156D08-DBFA-4CC9-9C29-F8C4750043F4}" srcOrd="6" destOrd="0" presId="urn:microsoft.com/office/officeart/2018/5/layout/IconCircleLabelList"/>
    <dgm:cxn modelId="{702266D0-9FC8-42A4-BD01-A54EFC91C037}" type="presParOf" srcId="{1F156D08-DBFA-4CC9-9C29-F8C4750043F4}" destId="{A15671D2-A4A8-4E8A-BBB4-E8BE519473EC}" srcOrd="0" destOrd="0" presId="urn:microsoft.com/office/officeart/2018/5/layout/IconCircleLabelList"/>
    <dgm:cxn modelId="{423D48A9-C9D3-4A7B-86A5-84A34AB39ECB}" type="presParOf" srcId="{1F156D08-DBFA-4CC9-9C29-F8C4750043F4}" destId="{33541BDB-9616-4E80-8B16-685079D03FE3}" srcOrd="1" destOrd="0" presId="urn:microsoft.com/office/officeart/2018/5/layout/IconCircleLabelList"/>
    <dgm:cxn modelId="{A6F7CAC9-0B59-41F0-8A81-AACDEA4831BA}" type="presParOf" srcId="{1F156D08-DBFA-4CC9-9C29-F8C4750043F4}" destId="{7420189D-0530-4565-A08D-D9FBD3D91E6A}" srcOrd="2" destOrd="0" presId="urn:microsoft.com/office/officeart/2018/5/layout/IconCircleLabelList"/>
    <dgm:cxn modelId="{E69F3A02-1C27-4756-A0E5-768290E84763}" type="presParOf" srcId="{1F156D08-DBFA-4CC9-9C29-F8C4750043F4}" destId="{C9798B2E-D9A2-4320-BC81-8C9ACCD19371}" srcOrd="3" destOrd="0" presId="urn:microsoft.com/office/officeart/2018/5/layout/IconCircleLabelList"/>
    <dgm:cxn modelId="{B21EF1A1-FF08-4EAF-B5F0-465DE2FD4517}" type="presParOf" srcId="{3781D37E-2528-4E6B-ACBB-60EBB10CB894}" destId="{8E584A70-7C45-411B-934B-BD69C1F24C4E}" srcOrd="7" destOrd="0" presId="urn:microsoft.com/office/officeart/2018/5/layout/IconCircleLabelList"/>
    <dgm:cxn modelId="{34F45AF6-367E-405E-93D8-11038C32000A}" type="presParOf" srcId="{3781D37E-2528-4E6B-ACBB-60EBB10CB894}" destId="{9CDAE0CF-C2A7-49A0-B84F-110444BE9C24}" srcOrd="8" destOrd="0" presId="urn:microsoft.com/office/officeart/2018/5/layout/IconCircleLabelList"/>
    <dgm:cxn modelId="{E0A58542-AD74-4A1C-AA9C-15F30FB7011B}" type="presParOf" srcId="{9CDAE0CF-C2A7-49A0-B84F-110444BE9C24}" destId="{E6DF7FC4-1E35-487F-B0DD-E9FD4B12D8BD}" srcOrd="0" destOrd="0" presId="urn:microsoft.com/office/officeart/2018/5/layout/IconCircleLabelList"/>
    <dgm:cxn modelId="{EE323521-4850-4961-BF5A-B75431912448}" type="presParOf" srcId="{9CDAE0CF-C2A7-49A0-B84F-110444BE9C24}" destId="{35051DD0-645A-4BEC-B426-A5057A28FB98}" srcOrd="1" destOrd="0" presId="urn:microsoft.com/office/officeart/2018/5/layout/IconCircleLabelList"/>
    <dgm:cxn modelId="{9536C8F5-56C9-4FEC-9254-5C5320B609FF}" type="presParOf" srcId="{9CDAE0CF-C2A7-49A0-B84F-110444BE9C24}" destId="{E25F1328-EA27-4F5B-948C-9252CFBCA860}" srcOrd="2" destOrd="0" presId="urn:microsoft.com/office/officeart/2018/5/layout/IconCircleLabelList"/>
    <dgm:cxn modelId="{A7EE6F9C-2336-4665-B815-82F1452F7F69}" type="presParOf" srcId="{9CDAE0CF-C2A7-49A0-B84F-110444BE9C24}" destId="{64425F96-68A3-4A13-AE49-507C411EF7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310F5-AE97-42E3-9630-185B042B3F7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B9C5524-8645-46C6-A414-02538D81FD0A}">
      <dgm:prSet/>
      <dgm:spPr/>
      <dgm:t>
        <a:bodyPr/>
        <a:lstStyle/>
        <a:p>
          <a:r>
            <a:rPr lang="en-GB"/>
            <a:t>Children’s work in books will be marked and feedback/next steps will be given</a:t>
          </a:r>
          <a:endParaRPr lang="en-US"/>
        </a:p>
      </dgm:t>
    </dgm:pt>
    <dgm:pt modelId="{4AEBE676-CD1A-46CA-A614-EA0A28FEDA3C}" type="parTrans" cxnId="{5EFD5149-2CF0-475C-B27F-6ADEFAC00F82}">
      <dgm:prSet/>
      <dgm:spPr/>
      <dgm:t>
        <a:bodyPr/>
        <a:lstStyle/>
        <a:p>
          <a:endParaRPr lang="en-US"/>
        </a:p>
      </dgm:t>
    </dgm:pt>
    <dgm:pt modelId="{CEE8B358-C1D1-4BD9-AC72-B9EB6178068D}" type="sibTrans" cxnId="{5EFD5149-2CF0-475C-B27F-6ADEFAC00F82}">
      <dgm:prSet/>
      <dgm:spPr/>
      <dgm:t>
        <a:bodyPr/>
        <a:lstStyle/>
        <a:p>
          <a:endParaRPr lang="en-US"/>
        </a:p>
      </dgm:t>
    </dgm:pt>
    <dgm:pt modelId="{A47D0F3A-EFA4-4B70-8B1F-19E5E022726F}">
      <dgm:prSet/>
      <dgm:spPr/>
      <dgm:t>
        <a:bodyPr/>
        <a:lstStyle/>
        <a:p>
          <a:r>
            <a:rPr lang="en-GB"/>
            <a:t>Verbal feedback will be given within lessons</a:t>
          </a:r>
          <a:endParaRPr lang="en-US"/>
        </a:p>
      </dgm:t>
    </dgm:pt>
    <dgm:pt modelId="{7FFECB0B-C96A-49ED-8C7E-68D4159F348A}" type="parTrans" cxnId="{2CCC1097-476D-47BD-9751-E33AE232029A}">
      <dgm:prSet/>
      <dgm:spPr/>
      <dgm:t>
        <a:bodyPr/>
        <a:lstStyle/>
        <a:p>
          <a:endParaRPr lang="en-US"/>
        </a:p>
      </dgm:t>
    </dgm:pt>
    <dgm:pt modelId="{66EAA1FC-3B35-4CB2-A461-3CF7EFF71CAC}" type="sibTrans" cxnId="{2CCC1097-476D-47BD-9751-E33AE232029A}">
      <dgm:prSet/>
      <dgm:spPr/>
      <dgm:t>
        <a:bodyPr/>
        <a:lstStyle/>
        <a:p>
          <a:endParaRPr lang="en-US"/>
        </a:p>
      </dgm:t>
    </dgm:pt>
    <dgm:pt modelId="{10CB5DA0-AF5A-4904-A33B-C538439147FA}">
      <dgm:prSet/>
      <dgm:spPr/>
      <dgm:t>
        <a:bodyPr/>
        <a:lstStyle/>
        <a:p>
          <a:r>
            <a:rPr lang="en-GB"/>
            <a:t>Children will complete a maths, reading and SPaG assessment at the end of each term (December, March, June)</a:t>
          </a:r>
          <a:endParaRPr lang="en-US"/>
        </a:p>
      </dgm:t>
    </dgm:pt>
    <dgm:pt modelId="{0C2E268D-0BAD-4959-AD3B-7F4EB95E9DC8}" type="parTrans" cxnId="{8DEAFC21-8568-4D2F-81D6-270F6601E657}">
      <dgm:prSet/>
      <dgm:spPr/>
      <dgm:t>
        <a:bodyPr/>
        <a:lstStyle/>
        <a:p>
          <a:endParaRPr lang="en-US"/>
        </a:p>
      </dgm:t>
    </dgm:pt>
    <dgm:pt modelId="{04220B0E-E881-4B41-8EE0-C5E74B28C0C7}" type="sibTrans" cxnId="{8DEAFC21-8568-4D2F-81D6-270F6601E657}">
      <dgm:prSet/>
      <dgm:spPr/>
      <dgm:t>
        <a:bodyPr/>
        <a:lstStyle/>
        <a:p>
          <a:endParaRPr lang="en-US"/>
        </a:p>
      </dgm:t>
    </dgm:pt>
    <dgm:pt modelId="{AFFE6A9F-588C-4D23-A830-86D6D96E8A6F}">
      <dgm:prSet/>
      <dgm:spPr/>
      <dgm:t>
        <a:bodyPr/>
        <a:lstStyle/>
        <a:p>
          <a:r>
            <a:rPr lang="en-GB"/>
            <a:t>Children will complete independent writing tasks throughout the year which will be assessed</a:t>
          </a:r>
          <a:endParaRPr lang="en-US"/>
        </a:p>
      </dgm:t>
    </dgm:pt>
    <dgm:pt modelId="{9B4F26A0-9A5E-4DAC-9861-2F6E369B0AA2}" type="parTrans" cxnId="{52ACFC3B-0C93-435E-9108-85F5C08C2BA9}">
      <dgm:prSet/>
      <dgm:spPr/>
      <dgm:t>
        <a:bodyPr/>
        <a:lstStyle/>
        <a:p>
          <a:endParaRPr lang="en-US"/>
        </a:p>
      </dgm:t>
    </dgm:pt>
    <dgm:pt modelId="{37B54155-0AB7-49AE-807D-030979DF9EC5}" type="sibTrans" cxnId="{52ACFC3B-0C93-435E-9108-85F5C08C2BA9}">
      <dgm:prSet/>
      <dgm:spPr/>
      <dgm:t>
        <a:bodyPr/>
        <a:lstStyle/>
        <a:p>
          <a:endParaRPr lang="en-US"/>
        </a:p>
      </dgm:t>
    </dgm:pt>
    <dgm:pt modelId="{8D664FCC-CFE9-4CBC-8065-5D051F296691}">
      <dgm:prSet/>
      <dgm:spPr/>
      <dgm:t>
        <a:bodyPr/>
        <a:lstStyle/>
        <a:p>
          <a:r>
            <a:rPr lang="en-GB"/>
            <a:t>The assessments above will give us an indication of whether your child is working towards the expected level, at the expected level or at a greater depth level in each subject</a:t>
          </a:r>
          <a:endParaRPr lang="en-US"/>
        </a:p>
      </dgm:t>
    </dgm:pt>
    <dgm:pt modelId="{586EB41B-D33C-454C-A75A-0CD037D35987}" type="parTrans" cxnId="{57218DCE-64DF-461B-ACAA-A3BD0083C57C}">
      <dgm:prSet/>
      <dgm:spPr/>
      <dgm:t>
        <a:bodyPr/>
        <a:lstStyle/>
        <a:p>
          <a:endParaRPr lang="en-US"/>
        </a:p>
      </dgm:t>
    </dgm:pt>
    <dgm:pt modelId="{5BC11818-9EB4-4E55-ACF6-DE3DFCEB0E76}" type="sibTrans" cxnId="{57218DCE-64DF-461B-ACAA-A3BD0083C57C}">
      <dgm:prSet/>
      <dgm:spPr/>
      <dgm:t>
        <a:bodyPr/>
        <a:lstStyle/>
        <a:p>
          <a:endParaRPr lang="en-US"/>
        </a:p>
      </dgm:t>
    </dgm:pt>
    <dgm:pt modelId="{8307F010-75AF-4B4B-B94D-C89D2ED88697}">
      <dgm:prSet/>
      <dgm:spPr/>
      <dgm:t>
        <a:bodyPr/>
        <a:lstStyle/>
        <a:p>
          <a:r>
            <a:rPr lang="en-GB"/>
            <a:t>Year 4 Complete an online multiplication check in the Summer Term – statutory </a:t>
          </a:r>
          <a:endParaRPr lang="en-US"/>
        </a:p>
      </dgm:t>
    </dgm:pt>
    <dgm:pt modelId="{DFFD06D9-A9DF-487D-BEE1-54352DABE856}" type="parTrans" cxnId="{4472862C-BA3A-4978-B0FE-7705CDC4507D}">
      <dgm:prSet/>
      <dgm:spPr/>
      <dgm:t>
        <a:bodyPr/>
        <a:lstStyle/>
        <a:p>
          <a:endParaRPr lang="en-US"/>
        </a:p>
      </dgm:t>
    </dgm:pt>
    <dgm:pt modelId="{354FBBA2-5000-4A5B-96B7-CB948927F4D5}" type="sibTrans" cxnId="{4472862C-BA3A-4978-B0FE-7705CDC4507D}">
      <dgm:prSet/>
      <dgm:spPr/>
      <dgm:t>
        <a:bodyPr/>
        <a:lstStyle/>
        <a:p>
          <a:endParaRPr lang="en-US"/>
        </a:p>
      </dgm:t>
    </dgm:pt>
    <dgm:pt modelId="{2D5652A5-938B-4488-BED5-9BD929848BE8}" type="pres">
      <dgm:prSet presAssocID="{F79310F5-AE97-42E3-9630-185B042B3F74}" presName="diagram" presStyleCnt="0">
        <dgm:presLayoutVars>
          <dgm:dir/>
          <dgm:resizeHandles val="exact"/>
        </dgm:presLayoutVars>
      </dgm:prSet>
      <dgm:spPr/>
    </dgm:pt>
    <dgm:pt modelId="{5990ED43-0EF5-4200-80EA-41285B8B5BF3}" type="pres">
      <dgm:prSet presAssocID="{1B9C5524-8645-46C6-A414-02538D81FD0A}" presName="node" presStyleLbl="node1" presStyleIdx="0" presStyleCnt="6">
        <dgm:presLayoutVars>
          <dgm:bulletEnabled val="1"/>
        </dgm:presLayoutVars>
      </dgm:prSet>
      <dgm:spPr/>
    </dgm:pt>
    <dgm:pt modelId="{69F2969F-8737-4A32-BFC6-AA03ED2C1569}" type="pres">
      <dgm:prSet presAssocID="{CEE8B358-C1D1-4BD9-AC72-B9EB6178068D}" presName="sibTrans" presStyleCnt="0"/>
      <dgm:spPr/>
    </dgm:pt>
    <dgm:pt modelId="{68B0E64C-0194-40FD-BEE7-32B436034B22}" type="pres">
      <dgm:prSet presAssocID="{A47D0F3A-EFA4-4B70-8B1F-19E5E022726F}" presName="node" presStyleLbl="node1" presStyleIdx="1" presStyleCnt="6">
        <dgm:presLayoutVars>
          <dgm:bulletEnabled val="1"/>
        </dgm:presLayoutVars>
      </dgm:prSet>
      <dgm:spPr/>
    </dgm:pt>
    <dgm:pt modelId="{0F964248-E597-49D8-9EB5-98CDD4B72490}" type="pres">
      <dgm:prSet presAssocID="{66EAA1FC-3B35-4CB2-A461-3CF7EFF71CAC}" presName="sibTrans" presStyleCnt="0"/>
      <dgm:spPr/>
    </dgm:pt>
    <dgm:pt modelId="{B3491D1C-2F10-43BD-90D6-84C2419A8820}" type="pres">
      <dgm:prSet presAssocID="{10CB5DA0-AF5A-4904-A33B-C538439147FA}" presName="node" presStyleLbl="node1" presStyleIdx="2" presStyleCnt="6">
        <dgm:presLayoutVars>
          <dgm:bulletEnabled val="1"/>
        </dgm:presLayoutVars>
      </dgm:prSet>
      <dgm:spPr/>
    </dgm:pt>
    <dgm:pt modelId="{CAFDFBA9-1F67-40EF-893A-63E7CBAD4765}" type="pres">
      <dgm:prSet presAssocID="{04220B0E-E881-4B41-8EE0-C5E74B28C0C7}" presName="sibTrans" presStyleCnt="0"/>
      <dgm:spPr/>
    </dgm:pt>
    <dgm:pt modelId="{78137650-A14E-4A8A-89EB-BB7569994D10}" type="pres">
      <dgm:prSet presAssocID="{AFFE6A9F-588C-4D23-A830-86D6D96E8A6F}" presName="node" presStyleLbl="node1" presStyleIdx="3" presStyleCnt="6">
        <dgm:presLayoutVars>
          <dgm:bulletEnabled val="1"/>
        </dgm:presLayoutVars>
      </dgm:prSet>
      <dgm:spPr/>
    </dgm:pt>
    <dgm:pt modelId="{0C3A48CB-A6B4-4B67-8186-27119F4B6655}" type="pres">
      <dgm:prSet presAssocID="{37B54155-0AB7-49AE-807D-030979DF9EC5}" presName="sibTrans" presStyleCnt="0"/>
      <dgm:spPr/>
    </dgm:pt>
    <dgm:pt modelId="{C668569E-0CAC-4F05-ADD5-EAFDEF8E7A0C}" type="pres">
      <dgm:prSet presAssocID="{8D664FCC-CFE9-4CBC-8065-5D051F296691}" presName="node" presStyleLbl="node1" presStyleIdx="4" presStyleCnt="6">
        <dgm:presLayoutVars>
          <dgm:bulletEnabled val="1"/>
        </dgm:presLayoutVars>
      </dgm:prSet>
      <dgm:spPr/>
    </dgm:pt>
    <dgm:pt modelId="{69DA34B4-333B-417A-9859-2826A2F232A1}" type="pres">
      <dgm:prSet presAssocID="{5BC11818-9EB4-4E55-ACF6-DE3DFCEB0E76}" presName="sibTrans" presStyleCnt="0"/>
      <dgm:spPr/>
    </dgm:pt>
    <dgm:pt modelId="{E0CC0570-8CCB-42AD-93E9-536635C88B57}" type="pres">
      <dgm:prSet presAssocID="{8307F010-75AF-4B4B-B94D-C89D2ED88697}" presName="node" presStyleLbl="node1" presStyleIdx="5" presStyleCnt="6">
        <dgm:presLayoutVars>
          <dgm:bulletEnabled val="1"/>
        </dgm:presLayoutVars>
      </dgm:prSet>
      <dgm:spPr/>
    </dgm:pt>
  </dgm:ptLst>
  <dgm:cxnLst>
    <dgm:cxn modelId="{8DEAFC21-8568-4D2F-81D6-270F6601E657}" srcId="{F79310F5-AE97-42E3-9630-185B042B3F74}" destId="{10CB5DA0-AF5A-4904-A33B-C538439147FA}" srcOrd="2" destOrd="0" parTransId="{0C2E268D-0BAD-4959-AD3B-7F4EB95E9DC8}" sibTransId="{04220B0E-E881-4B41-8EE0-C5E74B28C0C7}"/>
    <dgm:cxn modelId="{4472862C-BA3A-4978-B0FE-7705CDC4507D}" srcId="{F79310F5-AE97-42E3-9630-185B042B3F74}" destId="{8307F010-75AF-4B4B-B94D-C89D2ED88697}" srcOrd="5" destOrd="0" parTransId="{DFFD06D9-A9DF-487D-BEE1-54352DABE856}" sibTransId="{354FBBA2-5000-4A5B-96B7-CB948927F4D5}"/>
    <dgm:cxn modelId="{52ACFC3B-0C93-435E-9108-85F5C08C2BA9}" srcId="{F79310F5-AE97-42E3-9630-185B042B3F74}" destId="{AFFE6A9F-588C-4D23-A830-86D6D96E8A6F}" srcOrd="3" destOrd="0" parTransId="{9B4F26A0-9A5E-4DAC-9861-2F6E369B0AA2}" sibTransId="{37B54155-0AB7-49AE-807D-030979DF9EC5}"/>
    <dgm:cxn modelId="{F708663F-634E-4B4E-A58D-92B6EB83C3ED}" type="presOf" srcId="{A47D0F3A-EFA4-4B70-8B1F-19E5E022726F}" destId="{68B0E64C-0194-40FD-BEE7-32B436034B22}" srcOrd="0" destOrd="0" presId="urn:microsoft.com/office/officeart/2005/8/layout/default"/>
    <dgm:cxn modelId="{9ECDD45C-D28A-4D20-807F-7EEB40E1128A}" type="presOf" srcId="{AFFE6A9F-588C-4D23-A830-86D6D96E8A6F}" destId="{78137650-A14E-4A8A-89EB-BB7569994D10}" srcOrd="0" destOrd="0" presId="urn:microsoft.com/office/officeart/2005/8/layout/default"/>
    <dgm:cxn modelId="{5EFD5149-2CF0-475C-B27F-6ADEFAC00F82}" srcId="{F79310F5-AE97-42E3-9630-185B042B3F74}" destId="{1B9C5524-8645-46C6-A414-02538D81FD0A}" srcOrd="0" destOrd="0" parTransId="{4AEBE676-CD1A-46CA-A614-EA0A28FEDA3C}" sibTransId="{CEE8B358-C1D1-4BD9-AC72-B9EB6178068D}"/>
    <dgm:cxn modelId="{155D3183-4F27-483C-86B2-9CABAA8C2E5D}" type="presOf" srcId="{8D664FCC-CFE9-4CBC-8065-5D051F296691}" destId="{C668569E-0CAC-4F05-ADD5-EAFDEF8E7A0C}" srcOrd="0" destOrd="0" presId="urn:microsoft.com/office/officeart/2005/8/layout/default"/>
    <dgm:cxn modelId="{58C3128A-FF69-4EF8-B484-B5AEAB252120}" type="presOf" srcId="{8307F010-75AF-4B4B-B94D-C89D2ED88697}" destId="{E0CC0570-8CCB-42AD-93E9-536635C88B57}" srcOrd="0" destOrd="0" presId="urn:microsoft.com/office/officeart/2005/8/layout/default"/>
    <dgm:cxn modelId="{2CCC1097-476D-47BD-9751-E33AE232029A}" srcId="{F79310F5-AE97-42E3-9630-185B042B3F74}" destId="{A47D0F3A-EFA4-4B70-8B1F-19E5E022726F}" srcOrd="1" destOrd="0" parTransId="{7FFECB0B-C96A-49ED-8C7E-68D4159F348A}" sibTransId="{66EAA1FC-3B35-4CB2-A461-3CF7EFF71CAC}"/>
    <dgm:cxn modelId="{EABC29C0-31FB-4B13-9D85-1877A8DBFAE7}" type="presOf" srcId="{10CB5DA0-AF5A-4904-A33B-C538439147FA}" destId="{B3491D1C-2F10-43BD-90D6-84C2419A8820}" srcOrd="0" destOrd="0" presId="urn:microsoft.com/office/officeart/2005/8/layout/default"/>
    <dgm:cxn modelId="{57218DCE-64DF-461B-ACAA-A3BD0083C57C}" srcId="{F79310F5-AE97-42E3-9630-185B042B3F74}" destId="{8D664FCC-CFE9-4CBC-8065-5D051F296691}" srcOrd="4" destOrd="0" parTransId="{586EB41B-D33C-454C-A75A-0CD037D35987}" sibTransId="{5BC11818-9EB4-4E55-ACF6-DE3DFCEB0E76}"/>
    <dgm:cxn modelId="{E1D7D0EB-1546-4E72-BB30-6926845C38FB}" type="presOf" srcId="{F79310F5-AE97-42E3-9630-185B042B3F74}" destId="{2D5652A5-938B-4488-BED5-9BD929848BE8}" srcOrd="0" destOrd="0" presId="urn:microsoft.com/office/officeart/2005/8/layout/default"/>
    <dgm:cxn modelId="{EEB2FAF6-FBA5-4799-BB28-D78DC4B70F44}" type="presOf" srcId="{1B9C5524-8645-46C6-A414-02538D81FD0A}" destId="{5990ED43-0EF5-4200-80EA-41285B8B5BF3}" srcOrd="0" destOrd="0" presId="urn:microsoft.com/office/officeart/2005/8/layout/default"/>
    <dgm:cxn modelId="{86798D79-79BD-46E3-A8B8-DD00F34E5668}" type="presParOf" srcId="{2D5652A5-938B-4488-BED5-9BD929848BE8}" destId="{5990ED43-0EF5-4200-80EA-41285B8B5BF3}" srcOrd="0" destOrd="0" presId="urn:microsoft.com/office/officeart/2005/8/layout/default"/>
    <dgm:cxn modelId="{8753CC17-1B11-4EEA-9D26-12B3AA62B889}" type="presParOf" srcId="{2D5652A5-938B-4488-BED5-9BD929848BE8}" destId="{69F2969F-8737-4A32-BFC6-AA03ED2C1569}" srcOrd="1" destOrd="0" presId="urn:microsoft.com/office/officeart/2005/8/layout/default"/>
    <dgm:cxn modelId="{4C37C1B1-2981-4329-BEE3-66D0CF8315AA}" type="presParOf" srcId="{2D5652A5-938B-4488-BED5-9BD929848BE8}" destId="{68B0E64C-0194-40FD-BEE7-32B436034B22}" srcOrd="2" destOrd="0" presId="urn:microsoft.com/office/officeart/2005/8/layout/default"/>
    <dgm:cxn modelId="{F5ABA728-45AD-440A-97A5-8DA236A7579A}" type="presParOf" srcId="{2D5652A5-938B-4488-BED5-9BD929848BE8}" destId="{0F964248-E597-49D8-9EB5-98CDD4B72490}" srcOrd="3" destOrd="0" presId="urn:microsoft.com/office/officeart/2005/8/layout/default"/>
    <dgm:cxn modelId="{07949BEA-C7B1-4DB6-8D67-04DD0BE936E1}" type="presParOf" srcId="{2D5652A5-938B-4488-BED5-9BD929848BE8}" destId="{B3491D1C-2F10-43BD-90D6-84C2419A8820}" srcOrd="4" destOrd="0" presId="urn:microsoft.com/office/officeart/2005/8/layout/default"/>
    <dgm:cxn modelId="{1CD255C0-9BBF-46ED-AF0A-EEE5661B992B}" type="presParOf" srcId="{2D5652A5-938B-4488-BED5-9BD929848BE8}" destId="{CAFDFBA9-1F67-40EF-893A-63E7CBAD4765}" srcOrd="5" destOrd="0" presId="urn:microsoft.com/office/officeart/2005/8/layout/default"/>
    <dgm:cxn modelId="{D0807E0D-1044-4D4A-A2E3-1BE294E6FA42}" type="presParOf" srcId="{2D5652A5-938B-4488-BED5-9BD929848BE8}" destId="{78137650-A14E-4A8A-89EB-BB7569994D10}" srcOrd="6" destOrd="0" presId="urn:microsoft.com/office/officeart/2005/8/layout/default"/>
    <dgm:cxn modelId="{3D3298C1-7D03-44B8-B3A3-609F2ACEF997}" type="presParOf" srcId="{2D5652A5-938B-4488-BED5-9BD929848BE8}" destId="{0C3A48CB-A6B4-4B67-8186-27119F4B6655}" srcOrd="7" destOrd="0" presId="urn:microsoft.com/office/officeart/2005/8/layout/default"/>
    <dgm:cxn modelId="{F2320FE7-E714-4F70-9966-4F08A374CD42}" type="presParOf" srcId="{2D5652A5-938B-4488-BED5-9BD929848BE8}" destId="{C668569E-0CAC-4F05-ADD5-EAFDEF8E7A0C}" srcOrd="8" destOrd="0" presId="urn:microsoft.com/office/officeart/2005/8/layout/default"/>
    <dgm:cxn modelId="{721C69CF-6864-4002-8A61-FB3EA5F7D90D}" type="presParOf" srcId="{2D5652A5-938B-4488-BED5-9BD929848BE8}" destId="{69DA34B4-333B-417A-9859-2826A2F232A1}" srcOrd="9" destOrd="0" presId="urn:microsoft.com/office/officeart/2005/8/layout/default"/>
    <dgm:cxn modelId="{6BB36354-0F67-4AD6-A437-4C30D451EA14}" type="presParOf" srcId="{2D5652A5-938B-4488-BED5-9BD929848BE8}" destId="{E0CC0570-8CCB-42AD-93E9-536635C88B5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A5341-8470-4909-AE98-7E659950BFC0}">
      <dsp:nvSpPr>
        <dsp:cNvPr id="0" name=""/>
        <dsp:cNvSpPr/>
      </dsp:nvSpPr>
      <dsp:spPr>
        <a:xfrm>
          <a:off x="545081" y="725386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5BEC5-F071-4EA0-BABA-B23B7FDA1487}">
      <dsp:nvSpPr>
        <dsp:cNvPr id="0" name=""/>
        <dsp:cNvSpPr/>
      </dsp:nvSpPr>
      <dsp:spPr>
        <a:xfrm>
          <a:off x="779081" y="959386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4557C-CC22-4140-86BB-739EE716C8F3}">
      <dsp:nvSpPr>
        <dsp:cNvPr id="0" name=""/>
        <dsp:cNvSpPr/>
      </dsp:nvSpPr>
      <dsp:spPr>
        <a:xfrm>
          <a:off x="194081" y="2165386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English and maths is taught every morning. </a:t>
          </a:r>
          <a:endParaRPr lang="en-US" sz="1100" kern="1200"/>
        </a:p>
      </dsp:txBody>
      <dsp:txXfrm>
        <a:off x="194081" y="2165386"/>
        <a:ext cx="1800000" cy="990000"/>
      </dsp:txXfrm>
    </dsp:sp>
    <dsp:sp modelId="{D84682AC-4E8D-4FEC-90B3-4E32DA86A614}">
      <dsp:nvSpPr>
        <dsp:cNvPr id="0" name=""/>
        <dsp:cNvSpPr/>
      </dsp:nvSpPr>
      <dsp:spPr>
        <a:xfrm>
          <a:off x="2660081" y="725386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621C-019B-43DC-A4F2-331750D70A72}">
      <dsp:nvSpPr>
        <dsp:cNvPr id="0" name=""/>
        <dsp:cNvSpPr/>
      </dsp:nvSpPr>
      <dsp:spPr>
        <a:xfrm>
          <a:off x="2894081" y="959386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50816-91CA-4EEA-B3F8-CB0482E776EF}">
      <dsp:nvSpPr>
        <dsp:cNvPr id="0" name=""/>
        <dsp:cNvSpPr/>
      </dsp:nvSpPr>
      <dsp:spPr>
        <a:xfrm>
          <a:off x="2309081" y="2165386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The children will be taught by Mrs Reavis on a Thursday and Friday.</a:t>
          </a:r>
          <a:endParaRPr lang="en-US" sz="1100" kern="1200"/>
        </a:p>
      </dsp:txBody>
      <dsp:txXfrm>
        <a:off x="2309081" y="2165386"/>
        <a:ext cx="1800000" cy="990000"/>
      </dsp:txXfrm>
    </dsp:sp>
    <dsp:sp modelId="{3658AEB9-F61B-4D4B-8C1C-B398DEC50561}">
      <dsp:nvSpPr>
        <dsp:cNvPr id="0" name=""/>
        <dsp:cNvSpPr/>
      </dsp:nvSpPr>
      <dsp:spPr>
        <a:xfrm>
          <a:off x="4775081" y="725386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0166B-5FF7-47DF-ADDA-75129E97C2D7}">
      <dsp:nvSpPr>
        <dsp:cNvPr id="0" name=""/>
        <dsp:cNvSpPr/>
      </dsp:nvSpPr>
      <dsp:spPr>
        <a:xfrm>
          <a:off x="5009081" y="959386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573EFF-78F7-42D9-B82A-8E8AA120A92D}">
      <dsp:nvSpPr>
        <dsp:cNvPr id="0" name=""/>
        <dsp:cNvSpPr/>
      </dsp:nvSpPr>
      <dsp:spPr>
        <a:xfrm>
          <a:off x="4424081" y="2165386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Topic will change every three weeks – this half term we will be completing History (The Blitz) and DT (Savory pastry slice). </a:t>
          </a:r>
          <a:endParaRPr lang="en-US" sz="1100" kern="1200"/>
        </a:p>
      </dsp:txBody>
      <dsp:txXfrm>
        <a:off x="4424081" y="2165386"/>
        <a:ext cx="1800000" cy="990000"/>
      </dsp:txXfrm>
    </dsp:sp>
    <dsp:sp modelId="{A15671D2-A4A8-4E8A-BBB4-E8BE519473EC}">
      <dsp:nvSpPr>
        <dsp:cNvPr id="0" name=""/>
        <dsp:cNvSpPr/>
      </dsp:nvSpPr>
      <dsp:spPr>
        <a:xfrm>
          <a:off x="6890081" y="725386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41BDB-9616-4E80-8B16-685079D03FE3}">
      <dsp:nvSpPr>
        <dsp:cNvPr id="0" name=""/>
        <dsp:cNvSpPr/>
      </dsp:nvSpPr>
      <dsp:spPr>
        <a:xfrm>
          <a:off x="7124081" y="959386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98B2E-D9A2-4320-BC81-8C9ACCD19371}">
      <dsp:nvSpPr>
        <dsp:cNvPr id="0" name=""/>
        <dsp:cNvSpPr/>
      </dsp:nvSpPr>
      <dsp:spPr>
        <a:xfrm>
          <a:off x="6539081" y="2165386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kern="1200"/>
            <a:t>We will be looking to start forest schools in Owl class later in the school year but will email you with details nearer the time. </a:t>
          </a:r>
          <a:endParaRPr lang="en-US" sz="1100" kern="1200"/>
        </a:p>
      </dsp:txBody>
      <dsp:txXfrm>
        <a:off x="6539081" y="2165386"/>
        <a:ext cx="1800000" cy="990000"/>
      </dsp:txXfrm>
    </dsp:sp>
    <dsp:sp modelId="{E6DF7FC4-1E35-487F-B0DD-E9FD4B12D8BD}">
      <dsp:nvSpPr>
        <dsp:cNvPr id="0" name=""/>
        <dsp:cNvSpPr/>
      </dsp:nvSpPr>
      <dsp:spPr>
        <a:xfrm>
          <a:off x="9005081" y="725386"/>
          <a:ext cx="1098000" cy="1098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51DD0-645A-4BEC-B426-A5057A28FB98}">
      <dsp:nvSpPr>
        <dsp:cNvPr id="0" name=""/>
        <dsp:cNvSpPr/>
      </dsp:nvSpPr>
      <dsp:spPr>
        <a:xfrm>
          <a:off x="9239081" y="959386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25F96-68A3-4A13-AE49-507C411EF7A5}">
      <dsp:nvSpPr>
        <dsp:cNvPr id="0" name=""/>
        <dsp:cNvSpPr/>
      </dsp:nvSpPr>
      <dsp:spPr>
        <a:xfrm>
          <a:off x="8654081" y="2165386"/>
          <a:ext cx="1800000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PE = Mondays    Music (Cornet) = Fridays </a:t>
          </a:r>
        </a:p>
      </dsp:txBody>
      <dsp:txXfrm>
        <a:off x="8654081" y="2165386"/>
        <a:ext cx="1800000" cy="99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ED43-0EF5-4200-80EA-41285B8B5BF3}">
      <dsp:nvSpPr>
        <dsp:cNvPr id="0" name=""/>
        <dsp:cNvSpPr/>
      </dsp:nvSpPr>
      <dsp:spPr>
        <a:xfrm>
          <a:off x="0" y="194592"/>
          <a:ext cx="2686347" cy="16118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Children’s work in books will be marked and feedback/next steps will be given</a:t>
          </a:r>
          <a:endParaRPr lang="en-US" sz="1500" kern="1200"/>
        </a:p>
      </dsp:txBody>
      <dsp:txXfrm>
        <a:off x="0" y="194592"/>
        <a:ext cx="2686347" cy="1611808"/>
      </dsp:txXfrm>
    </dsp:sp>
    <dsp:sp modelId="{68B0E64C-0194-40FD-BEE7-32B436034B22}">
      <dsp:nvSpPr>
        <dsp:cNvPr id="0" name=""/>
        <dsp:cNvSpPr/>
      </dsp:nvSpPr>
      <dsp:spPr>
        <a:xfrm>
          <a:off x="2954982" y="194592"/>
          <a:ext cx="2686347" cy="1611808"/>
        </a:xfrm>
        <a:prstGeom prst="rect">
          <a:avLst/>
        </a:prstGeom>
        <a:solidFill>
          <a:schemeClr val="accent2">
            <a:hueOff val="-542490"/>
            <a:satOff val="-331"/>
            <a:lumOff val="1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Verbal feedback will be given within lessons</a:t>
          </a:r>
          <a:endParaRPr lang="en-US" sz="1500" kern="1200"/>
        </a:p>
      </dsp:txBody>
      <dsp:txXfrm>
        <a:off x="2954982" y="194592"/>
        <a:ext cx="2686347" cy="1611808"/>
      </dsp:txXfrm>
    </dsp:sp>
    <dsp:sp modelId="{B3491D1C-2F10-43BD-90D6-84C2419A8820}">
      <dsp:nvSpPr>
        <dsp:cNvPr id="0" name=""/>
        <dsp:cNvSpPr/>
      </dsp:nvSpPr>
      <dsp:spPr>
        <a:xfrm>
          <a:off x="5909964" y="194592"/>
          <a:ext cx="2686347" cy="1611808"/>
        </a:xfrm>
        <a:prstGeom prst="rect">
          <a:avLst/>
        </a:prstGeom>
        <a:solidFill>
          <a:schemeClr val="accent2">
            <a:hueOff val="-1084980"/>
            <a:satOff val="-662"/>
            <a:lumOff val="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Children will complete a maths, reading and SPaG assessment at the end of each term (December, March, June)</a:t>
          </a:r>
          <a:endParaRPr lang="en-US" sz="1500" kern="1200"/>
        </a:p>
      </dsp:txBody>
      <dsp:txXfrm>
        <a:off x="5909964" y="194592"/>
        <a:ext cx="2686347" cy="1611808"/>
      </dsp:txXfrm>
    </dsp:sp>
    <dsp:sp modelId="{78137650-A14E-4A8A-89EB-BB7569994D10}">
      <dsp:nvSpPr>
        <dsp:cNvPr id="0" name=""/>
        <dsp:cNvSpPr/>
      </dsp:nvSpPr>
      <dsp:spPr>
        <a:xfrm>
          <a:off x="0" y="2075035"/>
          <a:ext cx="2686347" cy="1611808"/>
        </a:xfrm>
        <a:prstGeom prst="rect">
          <a:avLst/>
        </a:prstGeom>
        <a:solidFill>
          <a:schemeClr val="accent2">
            <a:hueOff val="-1627470"/>
            <a:satOff val="-994"/>
            <a:lumOff val="38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Children will complete independent writing tasks throughout the year which will be assessed</a:t>
          </a:r>
          <a:endParaRPr lang="en-US" sz="1500" kern="1200"/>
        </a:p>
      </dsp:txBody>
      <dsp:txXfrm>
        <a:off x="0" y="2075035"/>
        <a:ext cx="2686347" cy="1611808"/>
      </dsp:txXfrm>
    </dsp:sp>
    <dsp:sp modelId="{C668569E-0CAC-4F05-ADD5-EAFDEF8E7A0C}">
      <dsp:nvSpPr>
        <dsp:cNvPr id="0" name=""/>
        <dsp:cNvSpPr/>
      </dsp:nvSpPr>
      <dsp:spPr>
        <a:xfrm>
          <a:off x="2954982" y="2075035"/>
          <a:ext cx="2686347" cy="1611808"/>
        </a:xfrm>
        <a:prstGeom prst="rect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The assessments above will give us an indication of whether your child is working towards the expected level, at the expected level or at a greater depth level in each subject</a:t>
          </a:r>
          <a:endParaRPr lang="en-US" sz="1500" kern="1200"/>
        </a:p>
      </dsp:txBody>
      <dsp:txXfrm>
        <a:off x="2954982" y="2075035"/>
        <a:ext cx="2686347" cy="1611808"/>
      </dsp:txXfrm>
    </dsp:sp>
    <dsp:sp modelId="{E0CC0570-8CCB-42AD-93E9-536635C88B57}">
      <dsp:nvSpPr>
        <dsp:cNvPr id="0" name=""/>
        <dsp:cNvSpPr/>
      </dsp:nvSpPr>
      <dsp:spPr>
        <a:xfrm>
          <a:off x="5909964" y="2075035"/>
          <a:ext cx="2686347" cy="1611808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Year 4 Complete an online multiplication check in the Summer Term – statutory </a:t>
          </a:r>
          <a:endParaRPr lang="en-US" sz="1500" kern="1200"/>
        </a:p>
      </dsp:txBody>
      <dsp:txXfrm>
        <a:off x="5909964" y="2075035"/>
        <a:ext cx="2686347" cy="1611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7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622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4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901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3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6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9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8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4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0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4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7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7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3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5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z.reavis@greatwhelnetham.co.uk" TargetMode="External"/><Relationship Id="rId2" Type="http://schemas.openxmlformats.org/officeDocument/2006/relationships/hyperlink" Target="mailto:b.varela@greatwhelnethamprimary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Welcome to Owls Class!</a:t>
            </a:r>
            <a:br>
              <a:rPr lang="en-GB" dirty="0"/>
            </a:br>
            <a:r>
              <a:rPr lang="en-GB" dirty="0"/>
              <a:t>2024 - 2025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56" y="4050836"/>
            <a:ext cx="4594347" cy="224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942F13-AEF4-A421-8C2D-A1740AF92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Home School Agreement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8E50D-6F90-01D9-174A-DE2D7F89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60" y="934222"/>
            <a:ext cx="7057649" cy="329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8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66" y="1837818"/>
            <a:ext cx="8596668" cy="380422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6000" dirty="0"/>
              <a:t>Throughout the year, if you have any questions, concerns or would like to discuss any matters, please telephone the school to arrange a phone call or email us on the address below.</a:t>
            </a:r>
          </a:p>
          <a:p>
            <a:pPr marL="0" indent="0">
              <a:buNone/>
            </a:pPr>
            <a:r>
              <a:rPr lang="en-GB" sz="6000" dirty="0">
                <a:hlinkClick r:id="rId2"/>
              </a:rPr>
              <a:t>b.varela@greatwhelnethamprimary.org.uk</a:t>
            </a:r>
            <a:r>
              <a:rPr lang="en-GB" sz="6000" dirty="0"/>
              <a:t> </a:t>
            </a:r>
          </a:p>
          <a:p>
            <a:pPr marL="0" indent="0">
              <a:buNone/>
            </a:pPr>
            <a:r>
              <a:rPr lang="en-GB" sz="6000" dirty="0">
                <a:hlinkClick r:id="rId3"/>
              </a:rPr>
              <a:t>z.reavis@greatwhelnethamprimary.org.uk</a:t>
            </a:r>
            <a:r>
              <a:rPr lang="en-GB" sz="6000" dirty="0"/>
              <a:t> </a:t>
            </a:r>
          </a:p>
          <a:p>
            <a:pPr marL="0" indent="0">
              <a:buNone/>
            </a:pPr>
            <a:endParaRPr lang="en-GB" sz="6000" dirty="0"/>
          </a:p>
          <a:p>
            <a:pPr marL="0" indent="0">
              <a:buNone/>
            </a:pPr>
            <a:r>
              <a:rPr lang="en-GB" sz="6000" dirty="0"/>
              <a:t>*Planners – communication*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829" y="465818"/>
            <a:ext cx="367011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8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"/>
          <a:stretch/>
        </p:blipFill>
        <p:spPr>
          <a:xfrm>
            <a:off x="322048" y="-1"/>
            <a:ext cx="4551305" cy="3429000"/>
          </a:xfrm>
          <a:custGeom>
            <a:avLst/>
            <a:gdLst/>
            <a:ahLst/>
            <a:cxnLst/>
            <a:rect l="l" t="t" r="r" b="b"/>
            <a:pathLst>
              <a:path w="4551305" h="3429000">
                <a:moveTo>
                  <a:pt x="509916" y="0"/>
                </a:moveTo>
                <a:lnTo>
                  <a:pt x="4551305" y="0"/>
                </a:lnTo>
                <a:lnTo>
                  <a:pt x="4551305" y="1"/>
                </a:lnTo>
                <a:lnTo>
                  <a:pt x="3693885" y="1"/>
                </a:lnTo>
                <a:lnTo>
                  <a:pt x="3181696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/>
              <a:t>Ethos 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r="20549"/>
          <a:stretch/>
        </p:blipFill>
        <p:spPr>
          <a:xfrm>
            <a:off x="-10633" y="3428999"/>
            <a:ext cx="3514376" cy="3429001"/>
          </a:xfrm>
          <a:custGeom>
            <a:avLst/>
            <a:gdLst/>
            <a:ahLst/>
            <a:cxnLst/>
            <a:rect l="l" t="t" r="r" b="b"/>
            <a:pathLst>
              <a:path w="3514376" h="3429001">
                <a:moveTo>
                  <a:pt x="332680" y="0"/>
                </a:moveTo>
                <a:lnTo>
                  <a:pt x="3514376" y="0"/>
                </a:lnTo>
                <a:lnTo>
                  <a:pt x="3002186" y="3429001"/>
                </a:lnTo>
                <a:lnTo>
                  <a:pt x="0" y="3429001"/>
                </a:lnTo>
                <a:lnTo>
                  <a:pt x="0" y="2237155"/>
                </a:lnTo>
                <a:close/>
              </a:path>
            </a:pathLst>
          </a:cu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CB27DD-D98C-4A82-9A5E-42282782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30">
            <a:extLst>
              <a:ext uri="{FF2B5EF4-FFF2-40B4-BE49-F238E27FC236}">
                <a16:creationId xmlns:a16="http://schemas.microsoft.com/office/drawing/2014/main" id="{A912E26A-2737-4A42-92C0-4ED8933C8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25" y="2160589"/>
            <a:ext cx="5114776" cy="3880773"/>
          </a:xfrm>
        </p:spPr>
        <p:txBody>
          <a:bodyPr>
            <a:normAutofit/>
          </a:bodyPr>
          <a:lstStyle/>
          <a:p>
            <a:r>
              <a:rPr lang="en-US"/>
              <a:t>Positivity – A love of learning </a:t>
            </a:r>
          </a:p>
          <a:p>
            <a:r>
              <a:rPr lang="en-US"/>
              <a:t>Resilience</a:t>
            </a:r>
          </a:p>
          <a:p>
            <a:r>
              <a:rPr lang="en-US"/>
              <a:t>Risk takers (low risk, high reward sessions)</a:t>
            </a:r>
          </a:p>
          <a:p>
            <a:r>
              <a:rPr lang="en-US"/>
              <a:t>Enthusiastic learners – high quality foundation subjects </a:t>
            </a:r>
          </a:p>
          <a:p>
            <a:r>
              <a:rPr lang="en-US"/>
              <a:t>Learning habits  - BLP muscles</a:t>
            </a:r>
          </a:p>
          <a:p>
            <a:r>
              <a:rPr lang="en-US"/>
              <a:t>Wellbeing  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0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885" y="152400"/>
            <a:ext cx="8596668" cy="1320800"/>
          </a:xfrm>
        </p:spPr>
        <p:txBody>
          <a:bodyPr/>
          <a:lstStyle/>
          <a:p>
            <a:r>
              <a:rPr lang="en-GB"/>
              <a:t>Time Table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F99827-3638-7D95-BB72-3AC26CA7C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64" y="958787"/>
            <a:ext cx="9711045" cy="52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1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Table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E6523681-A135-CCCD-EB92-C0431C637F8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089" y="1410916"/>
          <a:ext cx="10648163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476" y="4807705"/>
            <a:ext cx="9143792" cy="1823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2709" y="5196864"/>
            <a:ext cx="200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Example timetable to show teaching blocks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51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/>
              <a:t>Learning in Owl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Our curriculum is designed around learning key skills and knowledge</a:t>
            </a:r>
          </a:p>
          <a:p>
            <a:pPr>
              <a:lnSpc>
                <a:spcPct val="90000"/>
              </a:lnSpc>
            </a:pPr>
            <a:r>
              <a:rPr lang="en-GB"/>
              <a:t>We will learn in lots of different ways – active/practical activities, independent tasks and collaborative tasks</a:t>
            </a:r>
          </a:p>
          <a:p>
            <a:pPr>
              <a:lnSpc>
                <a:spcPct val="90000"/>
              </a:lnSpc>
            </a:pPr>
            <a:r>
              <a:rPr lang="en-GB"/>
              <a:t>Children will work with partners and in groups as well as independently</a:t>
            </a:r>
          </a:p>
          <a:p>
            <a:pPr>
              <a:lnSpc>
                <a:spcPct val="90000"/>
              </a:lnSpc>
            </a:pPr>
            <a:r>
              <a:rPr lang="en-US"/>
              <a:t>We will use ‘Recall’ to check understanding is in our working memory. This is how we begin every lesson.  </a:t>
            </a:r>
            <a:endParaRPr lang="en-GB"/>
          </a:p>
          <a:p>
            <a:pPr marL="0" indent="0">
              <a:lnSpc>
                <a:spcPct val="90000"/>
              </a:lnSpc>
              <a:buNone/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31389" r="3026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71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GB"/>
              <a:t>Assessment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5BF40A8C-9B34-ABBD-1FE0-1A5BAB3359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58573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4245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05" y="1416006"/>
            <a:ext cx="11288244" cy="4775788"/>
          </a:xfrm>
        </p:spPr>
        <p:txBody>
          <a:bodyPr>
            <a:normAutofit/>
          </a:bodyPr>
          <a:lstStyle/>
          <a:p>
            <a:r>
              <a:rPr lang="en-GB" sz="2400" dirty="0"/>
              <a:t>Spellings – these will be given out and tested on a </a:t>
            </a:r>
            <a:r>
              <a:rPr lang="en-GB" sz="2400" b="1" dirty="0"/>
              <a:t>Wednesday</a:t>
            </a:r>
            <a:r>
              <a:rPr lang="en-GB" sz="2400" dirty="0"/>
              <a:t>. We will spend time in class learning the spelling rule and practising the words, however, it is expected that the children practise these at home too.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Reading – your child should have a reading book which they should be reading at home and should be brought into school each day. We expect the children to be reading 3 times a week at home. This can be for just for 10-15 minutes. Your child can write in their reading record the book/pages that they have read and we ask that an adult please signs this. Their reading records will be checked on a </a:t>
            </a:r>
            <a:r>
              <a:rPr lang="en-GB" sz="2400" b="1" dirty="0"/>
              <a:t>Thursday</a:t>
            </a:r>
            <a:r>
              <a:rPr lang="en-GB" sz="2400" dirty="0"/>
              <a:t>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6C29A-75D3-F157-610A-0C978349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158" y="2499529"/>
            <a:ext cx="3144923" cy="92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4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/>
              <a:t>Homework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563" y="2160589"/>
            <a:ext cx="6372837" cy="438769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en-GB" sz="4500" dirty="0"/>
              <a:t>English/Maths – the children will be set Spelling and  maths homework on a </a:t>
            </a:r>
            <a:r>
              <a:rPr lang="en-GB" sz="4500" b="1" dirty="0"/>
              <a:t>Wednesday</a:t>
            </a:r>
            <a:r>
              <a:rPr lang="en-GB" sz="4500" dirty="0"/>
              <a:t> and this is due in the following </a:t>
            </a:r>
            <a:r>
              <a:rPr lang="en-GB" sz="4500" b="1" dirty="0"/>
              <a:t>Wednesday</a:t>
            </a:r>
            <a:r>
              <a:rPr lang="en-GB" sz="4500" dirty="0"/>
              <a:t>. Their homework should be completed in their homework books. The maths homework will follow a similar pattern to our white Rose maths booklets; reviewing prior learning and then practising the maths work that we have covered that week. </a:t>
            </a:r>
          </a:p>
          <a:p>
            <a:pPr>
              <a:lnSpc>
                <a:spcPct val="90000"/>
              </a:lnSpc>
            </a:pPr>
            <a:endParaRPr lang="en-US" sz="4500" dirty="0"/>
          </a:p>
          <a:p>
            <a:pPr>
              <a:lnSpc>
                <a:spcPct val="90000"/>
              </a:lnSpc>
            </a:pPr>
            <a:r>
              <a:rPr lang="en-US" sz="4500" dirty="0" err="1"/>
              <a:t>Mrs</a:t>
            </a:r>
            <a:r>
              <a:rPr lang="en-US" sz="4500" dirty="0"/>
              <a:t> </a:t>
            </a:r>
            <a:r>
              <a:rPr lang="en-US" sz="4500" dirty="0" err="1"/>
              <a:t>Reavis</a:t>
            </a:r>
            <a:r>
              <a:rPr lang="en-US" sz="4500" dirty="0"/>
              <a:t> = English – Thursday/Thursday – work to enhance current English unit </a:t>
            </a:r>
          </a:p>
          <a:p>
            <a:pPr>
              <a:lnSpc>
                <a:spcPct val="90000"/>
              </a:lnSpc>
            </a:pPr>
            <a:endParaRPr lang="en-US" sz="4500" dirty="0"/>
          </a:p>
          <a:p>
            <a:pPr>
              <a:lnSpc>
                <a:spcPct val="90000"/>
              </a:lnSpc>
            </a:pPr>
            <a:r>
              <a:rPr lang="en-US" sz="4500" dirty="0"/>
              <a:t>Each week </a:t>
            </a:r>
          </a:p>
          <a:p>
            <a:pPr>
              <a:lnSpc>
                <a:spcPct val="90000"/>
              </a:lnSpc>
            </a:pPr>
            <a:r>
              <a:rPr lang="en-US" sz="4500" dirty="0"/>
              <a:t>1 x spelling list </a:t>
            </a:r>
          </a:p>
          <a:p>
            <a:pPr>
              <a:lnSpc>
                <a:spcPct val="90000"/>
              </a:lnSpc>
            </a:pPr>
            <a:r>
              <a:rPr lang="en-US" sz="4500" dirty="0"/>
              <a:t>1 x </a:t>
            </a:r>
            <a:r>
              <a:rPr lang="en-US" sz="4500" dirty="0" err="1"/>
              <a:t>maths</a:t>
            </a:r>
            <a:r>
              <a:rPr lang="en-US" sz="4500" dirty="0"/>
              <a:t> homework </a:t>
            </a:r>
          </a:p>
          <a:p>
            <a:pPr>
              <a:lnSpc>
                <a:spcPct val="90000"/>
              </a:lnSpc>
            </a:pPr>
            <a:r>
              <a:rPr lang="en-US" sz="4500" dirty="0"/>
              <a:t>1 x English task linked to class work  (</a:t>
            </a:r>
            <a:r>
              <a:rPr lang="en-US" sz="4500" dirty="0" err="1"/>
              <a:t>Mrs</a:t>
            </a:r>
            <a:r>
              <a:rPr lang="en-US" sz="4500" dirty="0"/>
              <a:t> </a:t>
            </a:r>
            <a:r>
              <a:rPr lang="en-US" sz="4500" dirty="0" err="1"/>
              <a:t>Reavis</a:t>
            </a:r>
            <a:r>
              <a:rPr lang="en-US" sz="4500" dirty="0"/>
              <a:t>)</a:t>
            </a:r>
            <a:endParaRPr lang="en-GB" sz="4500" dirty="0"/>
          </a:p>
          <a:p>
            <a:pPr marL="0" indent="0">
              <a:lnSpc>
                <a:spcPct val="90000"/>
              </a:lnSpc>
              <a:buNone/>
            </a:pPr>
            <a:endParaRPr lang="en-GB" sz="1300" dirty="0"/>
          </a:p>
          <a:p>
            <a:pPr>
              <a:lnSpc>
                <a:spcPct val="90000"/>
              </a:lnSpc>
            </a:pPr>
            <a:endParaRPr lang="en-GB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4DD32D-C552-4375-CBCE-D7B6C5131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75" r="2" b="584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808" y="105508"/>
            <a:ext cx="1131277" cy="113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4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463" y="609600"/>
            <a:ext cx="5217538" cy="1320800"/>
          </a:xfrm>
        </p:spPr>
        <p:txBody>
          <a:bodyPr>
            <a:normAutofit/>
          </a:bodyPr>
          <a:lstStyle/>
          <a:p>
            <a:r>
              <a:rPr lang="en-US" dirty="0"/>
              <a:t>Other Home learning tools – coming soon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3441" r="1593"/>
          <a:stretch/>
        </p:blipFill>
        <p:spPr>
          <a:xfrm>
            <a:off x="677334" y="609600"/>
            <a:ext cx="3144597" cy="2601747"/>
          </a:xfrm>
          <a:prstGeom prst="rect">
            <a:avLst/>
          </a:pr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8B4C3E9C-D9F6-4DE9-A1CE-0FD8AD783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2394" y="2160589"/>
            <a:ext cx="5211607" cy="3880773"/>
          </a:xfrm>
        </p:spPr>
        <p:txBody>
          <a:bodyPr>
            <a:normAutofit/>
          </a:bodyPr>
          <a:lstStyle/>
          <a:p>
            <a:r>
              <a:rPr lang="en-US"/>
              <a:t>Purple mash = computing curriculum as well as fun games for other areas of the curriculum (</a:t>
            </a:r>
            <a:r>
              <a:rPr lang="en-US" err="1"/>
              <a:t>maths</a:t>
            </a:r>
            <a:r>
              <a:rPr lang="en-US"/>
              <a:t>, science, English, History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 err="1"/>
              <a:t>Summdog</a:t>
            </a:r>
            <a:r>
              <a:rPr lang="en-US"/>
              <a:t> = </a:t>
            </a:r>
            <a:r>
              <a:rPr lang="en-US" err="1"/>
              <a:t>maths</a:t>
            </a:r>
            <a:r>
              <a:rPr lang="en-US"/>
              <a:t> challenges and games to engage pupils and practice key skills. </a:t>
            </a:r>
          </a:p>
          <a:p>
            <a:endParaRPr lang="en-US"/>
          </a:p>
          <a:p>
            <a:r>
              <a:rPr lang="en-US"/>
              <a:t>Pupils will have login details for these websites – we are creating stickers with all the details for their planners. 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8418D-24E2-4892-810C-B0157DFDD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26230" y="5618029"/>
            <a:ext cx="618066" cy="228600"/>
          </a:xfrm>
          <a:prstGeom prst="rect">
            <a:avLst/>
          </a:prstGeom>
          <a:solidFill>
            <a:srgbClr val="EA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235" r="2771" b="-1"/>
          <a:stretch/>
        </p:blipFill>
        <p:spPr>
          <a:xfrm>
            <a:off x="677334" y="3439947"/>
            <a:ext cx="3144597" cy="26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90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</TotalTime>
  <Words>668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Welcome to Owls Class! 2024 - 2025</vt:lpstr>
      <vt:lpstr>Ethos </vt:lpstr>
      <vt:lpstr>Time Table </vt:lpstr>
      <vt:lpstr>Time Table</vt:lpstr>
      <vt:lpstr>Learning in Owl Class</vt:lpstr>
      <vt:lpstr>Assessment</vt:lpstr>
      <vt:lpstr>Homework</vt:lpstr>
      <vt:lpstr>Homework continued…</vt:lpstr>
      <vt:lpstr>Other Home learning tools – coming soon </vt:lpstr>
      <vt:lpstr>Home School Agreement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Otter Class 2020 - 2021</dc:title>
  <dc:creator>HP</dc:creator>
  <cp:lastModifiedBy>Angela Kimber</cp:lastModifiedBy>
  <cp:revision>3</cp:revision>
  <dcterms:created xsi:type="dcterms:W3CDTF">2020-09-13T16:07:44Z</dcterms:created>
  <dcterms:modified xsi:type="dcterms:W3CDTF">2024-09-18T07:39:49Z</dcterms:modified>
</cp:coreProperties>
</file>